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745" autoAdjust="0"/>
    <p:restoredTop sz="88249" autoAdjust="0"/>
  </p:normalViewPr>
  <p:slideViewPr>
    <p:cSldViewPr snapToGrid="0" showGuides="1">
      <p:cViewPr varScale="1">
        <p:scale>
          <a:sx n="97" d="100"/>
          <a:sy n="97" d="100"/>
        </p:scale>
        <p:origin x="270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73DE7-5440-46D9-98F4-DD0F8AF173BD}" type="datetimeFigureOut">
              <a:rPr lang="en-AU" smtClean="0"/>
              <a:t>30/09/2020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5CB52-849B-4DE9-958F-C55B9DC9EC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0004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i="1" dirty="0"/>
              <a:t>Relevant training and delivery solutions to enable partnerships</a:t>
            </a:r>
          </a:p>
          <a:p>
            <a:endParaRPr lang="en-AU" sz="1200" i="1" dirty="0"/>
          </a:p>
          <a:p>
            <a:r>
              <a:rPr lang="en-AU" sz="1200" dirty="0"/>
              <a:t>Parks, Camps, Church-Connected, Worldview Education/Schools, Communities</a:t>
            </a:r>
          </a:p>
          <a:p>
            <a:endParaRPr lang="en-AU" sz="1200" i="1" dirty="0"/>
          </a:p>
          <a:p>
            <a:r>
              <a:rPr lang="en-AU" sz="1200" i="1" dirty="0"/>
              <a:t>(Initiate, Present, Tools, Multiplication Pathways)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="1" dirty="0"/>
              <a:t>National</a:t>
            </a:r>
          </a:p>
          <a:p>
            <a:endParaRPr lang="en-AU" sz="1200" i="1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C5CB52-849B-4DE9-958F-C55B9DC9EC88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8148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970C-39E6-41D4-8F0C-292224832B04}" type="datetimeFigureOut">
              <a:rPr lang="en-AU" smtClean="0"/>
              <a:t>30/09/2020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6B77-3B15-4D19-A960-F02A8ADBD5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0792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970C-39E6-41D4-8F0C-292224832B04}" type="datetimeFigureOut">
              <a:rPr lang="en-AU" smtClean="0"/>
              <a:t>30/09/2020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6B77-3B15-4D19-A960-F02A8ADBD5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4516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970C-39E6-41D4-8F0C-292224832B04}" type="datetimeFigureOut">
              <a:rPr lang="en-AU" smtClean="0"/>
              <a:t>30/09/2020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6B77-3B15-4D19-A960-F02A8ADBD5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533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970C-39E6-41D4-8F0C-292224832B04}" type="datetimeFigureOut">
              <a:rPr lang="en-AU" smtClean="0"/>
              <a:t>30/09/2020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6B77-3B15-4D19-A960-F02A8ADBD5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7350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970C-39E6-41D4-8F0C-292224832B04}" type="datetimeFigureOut">
              <a:rPr lang="en-AU" smtClean="0"/>
              <a:t>30/09/2020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6B77-3B15-4D19-A960-F02A8ADBD5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16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970C-39E6-41D4-8F0C-292224832B04}" type="datetimeFigureOut">
              <a:rPr lang="en-AU" smtClean="0"/>
              <a:t>30/09/2020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6B77-3B15-4D19-A960-F02A8ADBD5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525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970C-39E6-41D4-8F0C-292224832B04}" type="datetimeFigureOut">
              <a:rPr lang="en-AU" smtClean="0"/>
              <a:t>30/09/2020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6B77-3B15-4D19-A960-F02A8ADBD5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6623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970C-39E6-41D4-8F0C-292224832B04}" type="datetimeFigureOut">
              <a:rPr lang="en-AU" smtClean="0"/>
              <a:t>30/09/2020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6B77-3B15-4D19-A960-F02A8ADBD5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5812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970C-39E6-41D4-8F0C-292224832B04}" type="datetimeFigureOut">
              <a:rPr lang="en-AU" smtClean="0"/>
              <a:t>30/09/2020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6B77-3B15-4D19-A960-F02A8ADBD5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263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970C-39E6-41D4-8F0C-292224832B04}" type="datetimeFigureOut">
              <a:rPr lang="en-AU" smtClean="0"/>
              <a:t>30/09/2020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6B77-3B15-4D19-A960-F02A8ADBD5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4659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970C-39E6-41D4-8F0C-292224832B04}" type="datetimeFigureOut">
              <a:rPr lang="en-AU" smtClean="0"/>
              <a:t>30/09/2020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6B77-3B15-4D19-A960-F02A8ADBD5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1376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8970C-39E6-41D4-8F0C-292224832B04}" type="datetimeFigureOut">
              <a:rPr lang="en-AU" smtClean="0"/>
              <a:t>30/09/2020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96B77-3B15-4D19-A960-F02A8ADBD5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065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01276-F014-4297-A642-B551038DFA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25370" y="718709"/>
            <a:ext cx="3206930" cy="783770"/>
          </a:xfrm>
        </p:spPr>
        <p:txBody>
          <a:bodyPr>
            <a:normAutofit fontScale="90000"/>
          </a:bodyPr>
          <a:lstStyle/>
          <a:p>
            <a:r>
              <a:rPr lang="en-AU" dirty="0"/>
              <a:t>Plan for the future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BBFB8C-C30E-4FD0-B76C-E1908CDEC9BB}"/>
              </a:ext>
            </a:extLst>
          </p:cNvPr>
          <p:cNvSpPr/>
          <p:nvPr/>
        </p:nvSpPr>
        <p:spPr>
          <a:xfrm>
            <a:off x="3492000" y="62479"/>
            <a:ext cx="216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/>
              <a:t>Vision: </a:t>
            </a:r>
          </a:p>
          <a:p>
            <a:pPr algn="ctr"/>
            <a:r>
              <a:rPr lang="en-AU" sz="1400" i="1" dirty="0"/>
              <a:t>Win people for Christ</a:t>
            </a:r>
          </a:p>
          <a:p>
            <a:pPr algn="ctr"/>
            <a:r>
              <a:rPr lang="en-AU" sz="1600" b="1" dirty="0"/>
              <a:t>Mission:</a:t>
            </a:r>
          </a:p>
          <a:p>
            <a:pPr algn="ctr"/>
            <a:r>
              <a:rPr lang="en-AU" sz="1400" i="1" dirty="0"/>
              <a:t>Engaging people with the gospel and training Christians to do likewise.</a:t>
            </a:r>
          </a:p>
        </p:txBody>
      </p:sp>
      <p:pic>
        <p:nvPicPr>
          <p:cNvPr id="1026" name="Picture 2" descr="easterpassionapp">
            <a:extLst>
              <a:ext uri="{FF2B5EF4-FFF2-40B4-BE49-F238E27FC236}">
                <a16:creationId xmlns:a16="http://schemas.microsoft.com/office/drawing/2014/main" id="{AD7569B2-0148-41C9-AE6F-6E7BCAC81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0" y="78377"/>
            <a:ext cx="2229394" cy="80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1AD14A3-0429-441F-AFF9-037D82454EC1}"/>
              </a:ext>
            </a:extLst>
          </p:cNvPr>
          <p:cNvSpPr/>
          <p:nvPr/>
        </p:nvSpPr>
        <p:spPr>
          <a:xfrm>
            <a:off x="3492000" y="1576446"/>
            <a:ext cx="216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/>
              <a:t>Grow Evangelistic Activities</a:t>
            </a:r>
          </a:p>
          <a:p>
            <a:pPr algn="ctr"/>
            <a:r>
              <a:rPr lang="en-AU" sz="1400" i="1" dirty="0"/>
              <a:t>Targeted Gospel Platforms</a:t>
            </a:r>
          </a:p>
          <a:p>
            <a:pPr algn="ctr"/>
            <a:r>
              <a:rPr lang="en-AU" sz="1400" dirty="0"/>
              <a:t>(Evangelists, Programs, Training)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A6ACB99-F32E-4DDB-B862-0BA20EF7C960}"/>
              </a:ext>
            </a:extLst>
          </p:cNvPr>
          <p:cNvSpPr/>
          <p:nvPr/>
        </p:nvSpPr>
        <p:spPr>
          <a:xfrm>
            <a:off x="3492000" y="3080978"/>
            <a:ext cx="2160000" cy="118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/>
              <a:t>Grow Team</a:t>
            </a:r>
          </a:p>
          <a:p>
            <a:pPr algn="ctr"/>
            <a:r>
              <a:rPr lang="en-AU" sz="1400" i="1" dirty="0"/>
              <a:t>Attracting and upskilling a team of workers to undertake the mission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BC8ADD8-B97F-416F-8E37-E5B157878E5D}"/>
              </a:ext>
            </a:extLst>
          </p:cNvPr>
          <p:cNvSpPr/>
          <p:nvPr/>
        </p:nvSpPr>
        <p:spPr>
          <a:xfrm>
            <a:off x="3492000" y="4333510"/>
            <a:ext cx="2160000" cy="118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/>
              <a:t>Develop Strategic  Leadership</a:t>
            </a:r>
          </a:p>
          <a:p>
            <a:pPr algn="ctr"/>
            <a:r>
              <a:rPr lang="en-AU" sz="1400" i="1" dirty="0"/>
              <a:t>Leaders focussed beyond compliance on gospel opportunities </a:t>
            </a:r>
            <a:r>
              <a:rPr lang="en-AU" sz="1400" dirty="0"/>
              <a:t>(NEC, NLT)</a:t>
            </a:r>
            <a:endParaRPr lang="en-AU" sz="16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3224DD-5F4C-4F94-9B27-6942EC86E98C}"/>
              </a:ext>
            </a:extLst>
          </p:cNvPr>
          <p:cNvSpPr/>
          <p:nvPr/>
        </p:nvSpPr>
        <p:spPr>
          <a:xfrm>
            <a:off x="1261132" y="1576446"/>
            <a:ext cx="216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/>
              <a:t>Freshen Materials</a:t>
            </a:r>
          </a:p>
          <a:p>
            <a:pPr algn="ctr"/>
            <a:r>
              <a:rPr lang="en-AU" sz="1400" i="1" dirty="0"/>
              <a:t>Effective evangelism tools for 21</a:t>
            </a:r>
            <a:r>
              <a:rPr lang="en-AU" sz="1400" i="1" baseline="30000" dirty="0"/>
              <a:t>st</a:t>
            </a:r>
            <a:r>
              <a:rPr lang="en-AU" sz="1400" i="1" dirty="0"/>
              <a:t> century</a:t>
            </a:r>
          </a:p>
          <a:p>
            <a:pPr algn="ctr"/>
            <a:r>
              <a:rPr lang="en-AU" sz="1400" dirty="0"/>
              <a:t>(Relevant, Practical, Impactful, Accessible, Digital)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BFF3D41-C5DF-40C8-AA77-A8159E0E5FAB}"/>
              </a:ext>
            </a:extLst>
          </p:cNvPr>
          <p:cNvSpPr/>
          <p:nvPr/>
        </p:nvSpPr>
        <p:spPr>
          <a:xfrm>
            <a:off x="5722868" y="1576446"/>
            <a:ext cx="216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/>
              <a:t>Cultivate Partners</a:t>
            </a:r>
          </a:p>
          <a:p>
            <a:pPr algn="ctr"/>
            <a:r>
              <a:rPr lang="en-AU" sz="1400" i="1" dirty="0"/>
              <a:t>Build partnerships</a:t>
            </a:r>
          </a:p>
          <a:p>
            <a:pPr algn="ctr"/>
            <a:r>
              <a:rPr lang="en-AU" sz="1400" dirty="0"/>
              <a:t>(Churches, Para-churches, Donor, Volunteers)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7AFBE4D-1A21-493A-9641-CC105A474084}"/>
              </a:ext>
            </a:extLst>
          </p:cNvPr>
          <p:cNvSpPr txBox="1"/>
          <p:nvPr/>
        </p:nvSpPr>
        <p:spPr>
          <a:xfrm rot="16200000">
            <a:off x="25021" y="1963848"/>
            <a:ext cx="14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Priorities/ Focus Areas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41D9C0D-E403-491C-AE38-F7C70D7553DD}"/>
              </a:ext>
            </a:extLst>
          </p:cNvPr>
          <p:cNvSpPr txBox="1"/>
          <p:nvPr/>
        </p:nvSpPr>
        <p:spPr>
          <a:xfrm rot="16200000">
            <a:off x="-985331" y="4742845"/>
            <a:ext cx="3693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Enablers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96455E-8BF6-427F-BC75-AB17E4428705}"/>
              </a:ext>
            </a:extLst>
          </p:cNvPr>
          <p:cNvSpPr/>
          <p:nvPr/>
        </p:nvSpPr>
        <p:spPr>
          <a:xfrm>
            <a:off x="3492000" y="5586042"/>
            <a:ext cx="2160000" cy="118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/>
              <a:t>Efficient Support Systems</a:t>
            </a:r>
          </a:p>
          <a:p>
            <a:pPr algn="ctr"/>
            <a:r>
              <a:rPr lang="en-AU" sz="1400" i="1" dirty="0"/>
              <a:t>Enabling the mission</a:t>
            </a:r>
          </a:p>
        </p:txBody>
      </p:sp>
    </p:spTree>
    <p:extLst>
      <p:ext uri="{BB962C8B-B14F-4D97-AF65-F5344CB8AC3E}">
        <p14:creationId xmlns:p14="http://schemas.microsoft.com/office/powerpoint/2010/main" val="1847595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352</TotalTime>
  <Words>140</Words>
  <Application>Microsoft Office PowerPoint</Application>
  <PresentationFormat>On-screen Show (4:3)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Plan for the future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for the future</dc:title>
  <dc:creator>Robert Ross</dc:creator>
  <cp:lastModifiedBy>Robert Ross</cp:lastModifiedBy>
  <cp:revision>16</cp:revision>
  <dcterms:created xsi:type="dcterms:W3CDTF">2020-09-28T10:08:34Z</dcterms:created>
  <dcterms:modified xsi:type="dcterms:W3CDTF">2020-09-30T10:30:27Z</dcterms:modified>
</cp:coreProperties>
</file>